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91" r:id="rId1"/>
  </p:sldMasterIdLst>
  <p:notesMasterIdLst>
    <p:notesMasterId r:id="rId9"/>
  </p:notesMasterIdLst>
  <p:sldIdLst>
    <p:sldId id="256" r:id="rId2"/>
    <p:sldId id="263" r:id="rId3"/>
    <p:sldId id="257" r:id="rId4"/>
    <p:sldId id="258" r:id="rId5"/>
    <p:sldId id="259" r:id="rId6"/>
    <p:sldId id="265" r:id="rId7"/>
    <p:sldId id="264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 autoAdjust="0"/>
    <p:restoredTop sz="94660"/>
  </p:normalViewPr>
  <p:slideViewPr>
    <p:cSldViewPr snapToGrid="0">
      <p:cViewPr varScale="1">
        <p:scale>
          <a:sx n="92" d="100"/>
          <a:sy n="92" d="100"/>
        </p:scale>
        <p:origin x="117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0BF852-0B35-4181-8F89-C120F68FD4AD}" type="datetimeFigureOut">
              <a:rPr lang="en-US" smtClean="0"/>
              <a:t>7/31/2017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C4F7F8-75AB-4D71-98CC-9A11F4C25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12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B74B9-E4CC-41FD-A3D0-7420CD350F74}" type="datetime4">
              <a:rPr lang="en-US" smtClean="0"/>
              <a:t>31 July,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BOOSTLessons.com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BE52C-CB60-44D7-9B15-11E1E8655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70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31560-C23C-45BD-ABC6-16588BA79ADB}" type="datetime4">
              <a:rPr lang="en-US" smtClean="0"/>
              <a:t>31 July,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BOOSTLessons.com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BE52C-CB60-44D7-9B15-11E1E8655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95085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31560-C23C-45BD-ABC6-16588BA79ADB}" type="datetime4">
              <a:rPr lang="en-US" smtClean="0"/>
              <a:t>31 July,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BOOSTLessons.com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BE52C-CB60-44D7-9B15-11E1E8655AD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18643776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31560-C23C-45BD-ABC6-16588BA79ADB}" type="datetime4">
              <a:rPr lang="en-US" smtClean="0"/>
              <a:t>31 July,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BOOSTLessons.com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BE52C-CB60-44D7-9B15-11E1E8655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183335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31560-C23C-45BD-ABC6-16588BA79ADB}" type="datetime4">
              <a:rPr lang="en-US" smtClean="0"/>
              <a:t>31 July,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BOOSTLessons.com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BE52C-CB60-44D7-9B15-11E1E8655AD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36051518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31560-C23C-45BD-ABC6-16588BA79ADB}" type="datetime4">
              <a:rPr lang="en-US" smtClean="0"/>
              <a:t>31 July,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BOOSTLessons.com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BE52C-CB60-44D7-9B15-11E1E8655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14033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1B112-FA0E-49F9-9720-AAF274D7D39F}" type="datetime4">
              <a:rPr lang="en-US" smtClean="0"/>
              <a:t>31 July,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BOOSTLessons.com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BE52C-CB60-44D7-9B15-11E1E8655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4505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70AC8-7017-44F9-BA15-07649191C86A}" type="datetime4">
              <a:rPr lang="en-US" smtClean="0"/>
              <a:t>31 July,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BOOSTLessons.com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BE52C-CB60-44D7-9B15-11E1E8655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818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C45C7-7056-4268-B9B7-FDB0C19F8D00}" type="datetime4">
              <a:rPr lang="en-US" smtClean="0"/>
              <a:t>31 July,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BOOSTLessons.com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BE52C-CB60-44D7-9B15-11E1E8655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74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E1B8C-CAEF-41CE-960B-0EC46131E6CE}" type="datetime4">
              <a:rPr lang="en-US" smtClean="0"/>
              <a:t>31 July,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BOOSTLessons.com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BE52C-CB60-44D7-9B15-11E1E8655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3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3BB5E-66B0-49E8-8BA0-C8864D9FB5B3}" type="datetime4">
              <a:rPr lang="en-US" smtClean="0"/>
              <a:t>31 July,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BOOSTLessons.com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BE52C-CB60-44D7-9B15-11E1E8655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849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1685B-F839-4750-9D63-30D2EA4EC29B}" type="datetime4">
              <a:rPr lang="en-US" smtClean="0"/>
              <a:t>31 July, 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BOOSTLessons.com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BE52C-CB60-44D7-9B15-11E1E8655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81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B757F-0564-48A9-9B8F-9F6E57CC2811}" type="datetime4">
              <a:rPr lang="en-US" smtClean="0"/>
              <a:t>31 July, 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BOOSTLessons.com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BE52C-CB60-44D7-9B15-11E1E8655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071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05CDF-223F-4423-ACD9-4A5EA43D8762}" type="datetime4">
              <a:rPr lang="en-US" smtClean="0"/>
              <a:t>31 July, 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BOOSTLessons.com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BE52C-CB60-44D7-9B15-11E1E8655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814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E593-58F2-4C8C-808B-79665C05BC9D}" type="datetime4">
              <a:rPr lang="en-US" smtClean="0"/>
              <a:t>31 July,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BOOSTLessons.com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BE52C-CB60-44D7-9B15-11E1E8655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51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8086-8624-4640-9943-005ED0CED46A}" type="datetime4">
              <a:rPr lang="en-US" smtClean="0"/>
              <a:t>31 July,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BOOSTLessons.com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BE52C-CB60-44D7-9B15-11E1E8655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084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31560-C23C-45BD-ABC6-16588BA79ADB}" type="datetime4">
              <a:rPr lang="en-US" smtClean="0"/>
              <a:t>31 July,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2017 BOOSTLessons.com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05BE52C-CB60-44D7-9B15-11E1E8655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57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lego.education.wedo&amp;hl=en" TargetMode="External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ducation.lego.com/en-us/downloads/wedo-2" TargetMode="External"/><Relationship Id="rId5" Type="http://schemas.openxmlformats.org/officeDocument/2006/relationships/hyperlink" Target="https://chrome.google.com/webstore/detail/wedo-20/pflionopdgpjckjkafnlamfmonjhccdh?utm_source=gmail" TargetMode="External"/><Relationship Id="rId4" Type="http://schemas.openxmlformats.org/officeDocument/2006/relationships/hyperlink" Target="https://itunes.apple.com/au/app/lego-education-wedo-2.0-full/id1011085891?mt=8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hyperlink" Target="https://education.lego.com/en-us/support/wedo-2/building-instruction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creativecommons.org/licenses/by-nc-sa/4.0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8AFD529-99AA-4F1E-8D92-108E582E54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3326" y="1315092"/>
            <a:ext cx="3662174" cy="22313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A4BFE1-1E86-4049-97A4-F2AAB723A1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74" y="1180671"/>
            <a:ext cx="2382404" cy="25002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6F6E48-F8AA-4C4C-A92F-38C4780947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9476" y="4473225"/>
            <a:ext cx="6216026" cy="1095059"/>
          </a:xfrm>
        </p:spPr>
        <p:txBody>
          <a:bodyPr>
            <a:normAutofit/>
          </a:bodyPr>
          <a:lstStyle/>
          <a:p>
            <a:pPr algn="l"/>
            <a:r>
              <a:rPr lang="en-US" sz="3900"/>
              <a:t>Introduction to WEDO 2.0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B48ABA-1BE6-47A0-A21A-5B3E45D97A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9476" y="5569874"/>
            <a:ext cx="6216026" cy="471488"/>
          </a:xfrm>
        </p:spPr>
        <p:txBody>
          <a:bodyPr>
            <a:normAutofit/>
          </a:bodyPr>
          <a:lstStyle/>
          <a:p>
            <a:pPr algn="l"/>
            <a:r>
              <a:rPr lang="en-US"/>
              <a:t>By Sanjay and Arvind Seshan</a:t>
            </a:r>
          </a:p>
        </p:txBody>
      </p:sp>
    </p:spTree>
    <p:extLst>
      <p:ext uri="{BB962C8B-B14F-4D97-AF65-F5344CB8AC3E}">
        <p14:creationId xmlns:p14="http://schemas.microsoft.com/office/powerpoint/2010/main" val="1165490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15EAF-9BF0-4BB6-B49A-6FD08418F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Boost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D3AEB-DE85-44D7-935E-3A7DA5384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270000"/>
            <a:ext cx="5486400" cy="4364597"/>
          </a:xfrm>
        </p:spPr>
        <p:txBody>
          <a:bodyPr>
            <a:normAutofit/>
          </a:bodyPr>
          <a:lstStyle/>
          <a:p>
            <a:r>
              <a:rPr lang="en-US" b="1" dirty="0"/>
              <a:t>What is WEDO?</a:t>
            </a:r>
          </a:p>
          <a:p>
            <a:r>
              <a:rPr lang="en-US" dirty="0"/>
              <a:t>WEDO is a simple programmable brick that is intended for education purposes.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Your kit comes with the following electronics:</a:t>
            </a:r>
          </a:p>
          <a:p>
            <a:pPr lvl="1"/>
            <a:r>
              <a:rPr lang="en-US" dirty="0"/>
              <a:t>Move Hub </a:t>
            </a:r>
          </a:p>
          <a:p>
            <a:pPr lvl="1"/>
            <a:r>
              <a:rPr lang="en-US" dirty="0"/>
              <a:t>1 Motor</a:t>
            </a:r>
          </a:p>
          <a:p>
            <a:pPr lvl="1"/>
            <a:r>
              <a:rPr lang="en-US" dirty="0"/>
              <a:t>1 Motion/Tilt Sensor</a:t>
            </a:r>
          </a:p>
          <a:p>
            <a:r>
              <a:rPr lang="en-US" dirty="0"/>
              <a:t>You will need batteries to power the BOOST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77B5235E-5E34-4E32-B67B-B026F0754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86926-D09A-4025-BADC-3D068A5DBABC}" type="datetime4">
              <a:rPr lang="en-US" smtClean="0"/>
              <a:t>31 July, 2017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A5A833A-803E-406F-9E74-6784ED59C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BOOSTLessons.com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B13A66B-EC8C-4876-B304-EBE856639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BE52C-CB60-44D7-9B15-11E1E8655A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533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Clipping">
            <a:extLst>
              <a:ext uri="{FF2B5EF4-FFF2-40B4-BE49-F238E27FC236}">
                <a16:creationId xmlns:a16="http://schemas.microsoft.com/office/drawing/2014/main" id="{F6448554-0F7F-4D39-872E-37AC0D40F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190" y="3131589"/>
            <a:ext cx="2971743" cy="14487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D179BE-57E2-45C9-8017-13F4AEEAE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609600"/>
            <a:ext cx="6447501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Installing the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D9175-C511-45C9-A7BA-350126F0D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930401"/>
            <a:ext cx="4145047" cy="402151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The WEDO supports Android, iOS, Mac, PC, Chromebook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To download the app, click on the links below: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Android: </a:t>
            </a:r>
            <a:r>
              <a:rPr lang="en-US" sz="1400" dirty="0">
                <a:hlinkClick r:id="rId3"/>
              </a:rPr>
              <a:t>https://play.google.com/store/apps/details?id=com.lego.education.wedo&amp;hl=en</a:t>
            </a:r>
            <a:endParaRPr lang="en-US" sz="1400" dirty="0"/>
          </a:p>
          <a:p>
            <a:pPr lvl="1">
              <a:lnSpc>
                <a:spcPct val="90000"/>
              </a:lnSpc>
            </a:pPr>
            <a:r>
              <a:rPr lang="en-US" sz="1400" dirty="0"/>
              <a:t>iOS: </a:t>
            </a:r>
            <a:r>
              <a:rPr lang="en-US" sz="1400" dirty="0">
                <a:hlinkClick r:id="rId4"/>
              </a:rPr>
              <a:t>https://itunes.apple.com/au/app/lego-education-wedo-2.0-full/id1011085891?mt=8</a:t>
            </a:r>
            <a:endParaRPr lang="en-US" sz="1400" dirty="0"/>
          </a:p>
          <a:p>
            <a:pPr lvl="1">
              <a:lnSpc>
                <a:spcPct val="90000"/>
              </a:lnSpc>
            </a:pPr>
            <a:r>
              <a:rPr lang="en-US" sz="1400" dirty="0"/>
              <a:t>Chromebook: </a:t>
            </a:r>
            <a:r>
              <a:rPr lang="en-US" sz="1400" dirty="0">
                <a:hlinkClick r:id="rId5"/>
              </a:rPr>
              <a:t>https://chrome.google.com/webstore/detail/wedo-20/pflionopdgpjckjkafnlamfmonjhccdh?utm_source=gmail</a:t>
            </a:r>
            <a:endParaRPr lang="en-US" sz="1400" dirty="0"/>
          </a:p>
          <a:p>
            <a:pPr lvl="1">
              <a:lnSpc>
                <a:spcPct val="90000"/>
              </a:lnSpc>
            </a:pPr>
            <a:r>
              <a:rPr lang="en-US" sz="1400" dirty="0"/>
              <a:t>Mac/PC: </a:t>
            </a:r>
            <a:r>
              <a:rPr lang="en-US" sz="1400" dirty="0">
                <a:hlinkClick r:id="rId6"/>
              </a:rPr>
              <a:t>https://education.lego.com/en-us/downloads/wedo-2</a:t>
            </a:r>
            <a:endParaRPr lang="en-US" sz="1400" dirty="0"/>
          </a:p>
          <a:p>
            <a:pPr>
              <a:lnSpc>
                <a:spcPct val="90000"/>
              </a:lnSpc>
            </a:pPr>
            <a:r>
              <a:rPr lang="en-US" sz="1400" dirty="0"/>
              <a:t>Once you open the app, accept the disclaimer.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4CE3520-83B2-4AD6-9530-B231BA9F7F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02608" y="6041362"/>
            <a:ext cx="108519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FCACA22-A46C-4EDB-B7D0-75D3046DA853}" type="datetime4">
              <a:rPr lang="en-US" smtClean="0"/>
              <a:pPr>
                <a:spcAft>
                  <a:spcPts val="600"/>
                </a:spcAft>
              </a:pPr>
              <a:t>31 July, 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98E82E-7707-4D96-A69E-B1B63AAFC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8000" y="6041362"/>
            <a:ext cx="414504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2017 BOOSTLessons.com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CFFF97-8C13-4226-ACFB-F526422EC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42997" y="6041362"/>
            <a:ext cx="51250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05BE52C-CB60-44D7-9B15-11E1E8655AD3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980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BA6F2-2439-427D-8313-91BC716CA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your Robot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D723D-E46A-4BDD-8B82-EA962848E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841208"/>
            <a:ext cx="5486400" cy="3450197"/>
          </a:xfrm>
        </p:spPr>
        <p:txBody>
          <a:bodyPr>
            <a:normAutofit/>
          </a:bodyPr>
          <a:lstStyle/>
          <a:p>
            <a:r>
              <a:rPr lang="en-US" dirty="0"/>
              <a:t>Start by building the “MILO”</a:t>
            </a:r>
          </a:p>
          <a:p>
            <a:r>
              <a:rPr lang="en-US" dirty="0"/>
              <a:t>The App contains the Build Instructions for each of the models.</a:t>
            </a:r>
          </a:p>
          <a:p>
            <a:r>
              <a:rPr lang="en-US" dirty="0"/>
              <a:t>Alternatively, you can use the PDF instructions available here: </a:t>
            </a:r>
            <a:r>
              <a:rPr lang="en-US" dirty="0">
                <a:hlinkClick r:id="rId2"/>
              </a:rPr>
              <a:t>https://education.lego.com/en-us/support/wedo-2/building-instructions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A94F93A-AAEC-47A8-8FC3-CD4D97A77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73A6F-1CAC-4303-88A1-9772672B7838}" type="datetime4">
              <a:rPr lang="en-US" smtClean="0"/>
              <a:t>31 July, 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89A4CF-661E-4F72-A4AB-84F34A4D6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2017 </a:t>
            </a:r>
            <a:r>
              <a:rPr lang="en-US" dirty="0" err="1"/>
              <a:t>BOOSTLessons.com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D999F2-2AB6-4EA9-A88D-AB194BE6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BE52C-CB60-44D7-9B15-11E1E8655AD3}" type="slidenum">
              <a:rPr lang="en-US" smtClean="0"/>
              <a:t>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C079A5-8511-4D4F-9920-E29D00E2CD31}"/>
              </a:ext>
            </a:extLst>
          </p:cNvPr>
          <p:cNvSpPr txBox="1"/>
          <p:nvPr/>
        </p:nvSpPr>
        <p:spPr>
          <a:xfrm>
            <a:off x="121377" y="6081826"/>
            <a:ext cx="24605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Image Credit: LEGO</a:t>
            </a:r>
          </a:p>
        </p:txBody>
      </p:sp>
      <p:pic>
        <p:nvPicPr>
          <p:cNvPr id="11" name="Picture 10" descr="Screen Clipping">
            <a:extLst>
              <a:ext uri="{FF2B5EF4-FFF2-40B4-BE49-F238E27FC236}">
                <a16:creationId xmlns:a16="http://schemas.microsoft.com/office/drawing/2014/main" id="{89926430-C0C9-4C46-818C-F64E73BF7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384" y="4186150"/>
            <a:ext cx="2152060" cy="233686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64309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4C9D9-E0AE-4F9A-B973-475B632E1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to your WEDO</a:t>
            </a: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4636538C-067B-4766-87BE-7195772A38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42888" y="6204180"/>
            <a:ext cx="684132" cy="365125"/>
          </a:xfrm>
        </p:spPr>
        <p:txBody>
          <a:bodyPr/>
          <a:lstStyle/>
          <a:p>
            <a:fld id="{62994A92-5DF0-42BA-9424-43B0FE4A58B8}" type="datetime4">
              <a:rPr lang="en-US" smtClean="0"/>
              <a:t>31 July, 2017</a:t>
            </a:fld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42000A9C-9131-4953-A27C-E9EFBE318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599" y="6200659"/>
            <a:ext cx="4622973" cy="365125"/>
          </a:xfrm>
        </p:spPr>
        <p:txBody>
          <a:bodyPr/>
          <a:lstStyle/>
          <a:p>
            <a:r>
              <a:rPr lang="en-US"/>
              <a:t>© 2017 BOOSTLessons.com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D0C07DC-17A4-4FF4-9592-FEBCDA8AD534}"/>
              </a:ext>
            </a:extLst>
          </p:cNvPr>
          <p:cNvGrpSpPr/>
          <p:nvPr/>
        </p:nvGrpSpPr>
        <p:grpSpPr>
          <a:xfrm>
            <a:off x="518499" y="1272364"/>
            <a:ext cx="6079697" cy="5026680"/>
            <a:chOff x="2829438" y="684483"/>
            <a:chExt cx="6079697" cy="5026680"/>
          </a:xfrm>
        </p:grpSpPr>
        <p:pic>
          <p:nvPicPr>
            <p:cNvPr id="8" name="Picture 7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B437ED62-7227-4B2F-B83E-BECA0157E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1203" y="3359649"/>
              <a:ext cx="2581355" cy="1936016"/>
            </a:xfrm>
            <a:prstGeom prst="rect">
              <a:avLst/>
            </a:prstGeom>
          </p:spPr>
        </p:pic>
        <p:pic>
          <p:nvPicPr>
            <p:cNvPr id="6" name="Picture 5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30C705D7-FAD6-4DB0-B829-5435EE47D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5568" y="742728"/>
              <a:ext cx="2431548" cy="1823661"/>
            </a:xfrm>
            <a:prstGeom prst="rect">
              <a:avLst/>
            </a:prstGeom>
          </p:spPr>
        </p:pic>
        <p:pic>
          <p:nvPicPr>
            <p:cNvPr id="4" name="Picture 3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374B7F3A-1029-491D-8B2C-790A4A671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9438" y="741206"/>
              <a:ext cx="2436896" cy="1827672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43F708-66EA-404F-93DD-0C49C7D565C2}"/>
                </a:ext>
              </a:extLst>
            </p:cNvPr>
            <p:cNvSpPr/>
            <p:nvPr/>
          </p:nvSpPr>
          <p:spPr>
            <a:xfrm>
              <a:off x="2867089" y="1633575"/>
              <a:ext cx="558863" cy="463450"/>
            </a:xfrm>
            <a:prstGeom prst="rect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8F45F3C0-538C-45B6-9958-F72AE046436C}"/>
                </a:ext>
              </a:extLst>
            </p:cNvPr>
            <p:cNvSpPr/>
            <p:nvPr/>
          </p:nvSpPr>
          <p:spPr>
            <a:xfrm>
              <a:off x="5421656" y="1140463"/>
              <a:ext cx="495674" cy="102915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988704-8B9D-46C9-86E4-DF6CE81BE5EC}"/>
                </a:ext>
              </a:extLst>
            </p:cNvPr>
            <p:cNvSpPr txBox="1"/>
            <p:nvPr/>
          </p:nvSpPr>
          <p:spPr>
            <a:xfrm>
              <a:off x="2853450" y="2655252"/>
              <a:ext cx="19860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Click on new program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A46AFFA-E271-44F2-9C76-634B5DE086A5}"/>
                </a:ext>
              </a:extLst>
            </p:cNvPr>
            <p:cNvSpPr txBox="1"/>
            <p:nvPr/>
          </p:nvSpPr>
          <p:spPr>
            <a:xfrm>
              <a:off x="6090383" y="5306798"/>
              <a:ext cx="275912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Click on add a WEDO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9EDC63-49C8-4EE6-9060-2FCB14EE7AE0}"/>
                </a:ext>
              </a:extLst>
            </p:cNvPr>
            <p:cNvSpPr/>
            <p:nvPr/>
          </p:nvSpPr>
          <p:spPr>
            <a:xfrm>
              <a:off x="8403656" y="4871321"/>
              <a:ext cx="505479" cy="452173"/>
            </a:xfrm>
            <a:prstGeom prst="rect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947964E-DA8F-4705-90CC-A064B90CD715}"/>
                </a:ext>
              </a:extLst>
            </p:cNvPr>
            <p:cNvSpPr/>
            <p:nvPr/>
          </p:nvSpPr>
          <p:spPr>
            <a:xfrm>
              <a:off x="6201042" y="684483"/>
              <a:ext cx="455790" cy="315261"/>
            </a:xfrm>
            <a:prstGeom prst="rect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A6038CA-CB10-4A9D-A213-1B4A839A08DC}"/>
                </a:ext>
              </a:extLst>
            </p:cNvPr>
            <p:cNvSpPr txBox="1"/>
            <p:nvPr/>
          </p:nvSpPr>
          <p:spPr>
            <a:xfrm>
              <a:off x="6109853" y="2655252"/>
              <a:ext cx="1986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Exit the menu</a:t>
              </a:r>
            </a:p>
          </p:txBody>
        </p:sp>
        <p:sp>
          <p:nvSpPr>
            <p:cNvPr id="17" name="Arrow: Down 16">
              <a:extLst>
                <a:ext uri="{FF2B5EF4-FFF2-40B4-BE49-F238E27FC236}">
                  <a16:creationId xmlns:a16="http://schemas.microsoft.com/office/drawing/2014/main" id="{C03075BF-4FE8-4E43-88AF-20E9A9B50C65}"/>
                </a:ext>
              </a:extLst>
            </p:cNvPr>
            <p:cNvSpPr/>
            <p:nvPr/>
          </p:nvSpPr>
          <p:spPr>
            <a:xfrm>
              <a:off x="7102873" y="2884229"/>
              <a:ext cx="769280" cy="38453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F9D1460-15EC-4B14-8B34-82348B0F08DB}"/>
                </a:ext>
              </a:extLst>
            </p:cNvPr>
            <p:cNvSpPr txBox="1"/>
            <p:nvPr/>
          </p:nvSpPr>
          <p:spPr>
            <a:xfrm>
              <a:off x="2893861" y="5295665"/>
              <a:ext cx="266928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Press the green button on the hub and choose your device onscreen.</a:t>
              </a:r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EB9E6A8F-5581-4CA6-864B-7334A8317E03}"/>
                </a:ext>
              </a:extLst>
            </p:cNvPr>
            <p:cNvSpPr/>
            <p:nvPr/>
          </p:nvSpPr>
          <p:spPr>
            <a:xfrm flipH="1">
              <a:off x="5596398" y="3699164"/>
              <a:ext cx="413704" cy="72320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87DFF303-DFF9-425F-888F-24F5840AC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1951" y="3268762"/>
              <a:ext cx="2446528" cy="18348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1252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B6521-07DA-4B40-BBF6-93622540B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you are ready to start programming!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78C974B-F880-44BC-98A3-B20E955E8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747F0-011A-4F66-A05D-E74C3586D1DA}" type="datetime4">
              <a:rPr lang="en-US" smtClean="0"/>
              <a:t>31 July, 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C8C363-7FE8-4158-94A0-E970A1445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BOOSTLessons.com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C01C25-4870-4D12-B520-659FE9C9F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BE52C-CB60-44D7-9B15-11E1E8655A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069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3F4D5-86E3-4F6A-BD3A-50C71288C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87EC8-DAB4-4AE4-B5B7-5D6371E6D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Lesson by Sanjay and Arvind Seshan </a:t>
            </a:r>
          </a:p>
          <a:p>
            <a:endParaRPr lang="en-US" dirty="0"/>
          </a:p>
          <a:p>
            <a:r>
              <a:rPr lang="en-US" dirty="0"/>
              <a:t>This work is licensed under a Creative Commons Attribution-</a:t>
            </a:r>
            <a:r>
              <a:rPr lang="en-US" dirty="0" err="1"/>
              <a:t>NonCommercial</a:t>
            </a:r>
            <a:r>
              <a:rPr lang="en-US" dirty="0"/>
              <a:t>-</a:t>
            </a:r>
            <a:r>
              <a:rPr lang="en-US" dirty="0" err="1"/>
              <a:t>ShareAlike</a:t>
            </a:r>
            <a:r>
              <a:rPr lang="en-US" dirty="0"/>
              <a:t> 4.0 International License.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Photo Credits: LEGO, Screenshots taken from the LEGO Education WEDO App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B77DC1F-3AE0-4DDE-AFAF-81EFD8275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5DCDC-1C2C-4DB3-BF4D-3211522725F0}" type="datetime4">
              <a:rPr lang="en-US" smtClean="0"/>
              <a:t>31 July, 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44B05-4872-4A8E-938B-2F36441E7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2017 BOOSTLessons.com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9EBF6-0766-4549-BFF2-64E4860D8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BE52C-CB60-44D7-9B15-11E1E8655AD3}" type="slidenum">
              <a:rPr lang="en-US" smtClean="0"/>
              <a:t>7</a:t>
            </a:fld>
            <a:endParaRPr lang="en-US"/>
          </a:p>
        </p:txBody>
      </p:sp>
      <p:pic>
        <p:nvPicPr>
          <p:cNvPr id="4098" name="Picture 2" descr="Creative Commons License">
            <a:hlinkClick r:id="rId2"/>
            <a:extLst>
              <a:ext uri="{FF2B5EF4-FFF2-40B4-BE49-F238E27FC236}">
                <a16:creationId xmlns:a16="http://schemas.microsoft.com/office/drawing/2014/main" id="{CC3A51E5-F54A-4306-8069-2AB9A520B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22029" y="3689714"/>
            <a:ext cx="1875118" cy="66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9858C9-C762-4AC9-8A79-81A485214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097" y="5122935"/>
            <a:ext cx="1441627" cy="151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0507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299</TotalTime>
  <Words>322</Words>
  <Application>Microsoft Office PowerPoint</Application>
  <PresentationFormat>On-screen Show (4:3)</PresentationFormat>
  <Paragraphs>54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Trebuchet MS</vt:lpstr>
      <vt:lpstr>Wingdings 3</vt:lpstr>
      <vt:lpstr>Facet</vt:lpstr>
      <vt:lpstr>Introduction to WEDO 2.0</vt:lpstr>
      <vt:lpstr>About Boost</vt:lpstr>
      <vt:lpstr>Installing the Software</vt:lpstr>
      <vt:lpstr>Build your Robot</vt:lpstr>
      <vt:lpstr>Connect to your WEDO</vt:lpstr>
      <vt:lpstr>Now you are ready to start programming!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BOOST</dc:title>
  <dc:creator>Sanjay Seshan</dc:creator>
  <cp:lastModifiedBy>Sanjay Seshan</cp:lastModifiedBy>
  <cp:revision>28</cp:revision>
  <dcterms:created xsi:type="dcterms:W3CDTF">2017-07-30T20:08:26Z</dcterms:created>
  <dcterms:modified xsi:type="dcterms:W3CDTF">2017-07-31T18:51:34Z</dcterms:modified>
</cp:coreProperties>
</file>